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60" r:id="rId4"/>
    <p:sldId id="261" r:id="rId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8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7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4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2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6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1DFE-1CEB-EF4C-89DB-2126DD5586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612A-3DAB-EC4B-8A8B-C6CE42A6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1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airplane on a table&#10;&#10;Description automatically generated with medium confidence">
            <a:extLst>
              <a:ext uri="{FF2B5EF4-FFF2-40B4-BE49-F238E27FC236}">
                <a16:creationId xmlns:a16="http://schemas.microsoft.com/office/drawing/2014/main" id="{C474A838-653E-7F97-85F9-3878715F4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0" t="24413" r="8126" b="34726"/>
          <a:stretch/>
        </p:blipFill>
        <p:spPr>
          <a:xfrm rot="281227">
            <a:off x="196340" y="2078427"/>
            <a:ext cx="8508592" cy="294458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57C726F-0D96-F749-9080-15568A5F87DE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922519" y="1138030"/>
            <a:ext cx="309154" cy="23889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31D0A8C-0653-A64F-946A-F2F7F0292E6B}"/>
              </a:ext>
            </a:extLst>
          </p:cNvPr>
          <p:cNvCxnSpPr>
            <a:cxnSpLocks/>
          </p:cNvCxnSpPr>
          <p:nvPr/>
        </p:nvCxnSpPr>
        <p:spPr>
          <a:xfrm flipH="1">
            <a:off x="2896344" y="2799147"/>
            <a:ext cx="544902" cy="973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F645D7A-487C-D240-8A22-C002362C96E0}"/>
              </a:ext>
            </a:extLst>
          </p:cNvPr>
          <p:cNvCxnSpPr/>
          <p:nvPr/>
        </p:nvCxnSpPr>
        <p:spPr>
          <a:xfrm>
            <a:off x="6546588" y="1929484"/>
            <a:ext cx="699135" cy="16148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 Box 19">
            <a:extLst>
              <a:ext uri="{FF2B5EF4-FFF2-40B4-BE49-F238E27FC236}">
                <a16:creationId xmlns:a16="http://schemas.microsoft.com/office/drawing/2014/main" id="{DBE77F69-5469-0041-B6FF-4A2BF8E7E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60" y="611755"/>
            <a:ext cx="2282825" cy="5262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Propeller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Ikara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brand with Nose hook attached with glue and thread wrap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 Box 23">
            <a:extLst>
              <a:ext uri="{FF2B5EF4-FFF2-40B4-BE49-F238E27FC236}">
                <a16:creationId xmlns:a16="http://schemas.microsoft.com/office/drawing/2014/main" id="{FF583C30-5CCE-FA46-ADE0-CE2A90A4A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46" y="2606584"/>
            <a:ext cx="1590621" cy="278077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Wing</a:t>
            </a:r>
          </a:p>
        </p:txBody>
      </p:sp>
      <p:sp>
        <p:nvSpPr>
          <p:cNvPr id="36" name="Text Box 28">
            <a:extLst>
              <a:ext uri="{FF2B5EF4-FFF2-40B4-BE49-F238E27FC236}">
                <a16:creationId xmlns:a16="http://schemas.microsoft.com/office/drawing/2014/main" id="{12A6A7B0-AD10-EA46-B15C-2EE9D6D93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090" y="1564926"/>
            <a:ext cx="1682849" cy="3603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 Stabilizer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66FAE0-6FDC-5C41-B43E-4592EBD614CE}"/>
              </a:ext>
            </a:extLst>
          </p:cNvPr>
          <p:cNvCxnSpPr>
            <a:cxnSpLocks/>
          </p:cNvCxnSpPr>
          <p:nvPr/>
        </p:nvCxnSpPr>
        <p:spPr>
          <a:xfrm flipH="1" flipV="1">
            <a:off x="6071228" y="3622753"/>
            <a:ext cx="1174495" cy="1305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 Box 31">
            <a:extLst>
              <a:ext uri="{FF2B5EF4-FFF2-40B4-BE49-F238E27FC236}">
                <a16:creationId xmlns:a16="http://schemas.microsoft.com/office/drawing/2014/main" id="{439E54DF-5DE1-F744-A7AD-2A7D6FE7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503" y="6142494"/>
            <a:ext cx="2649084" cy="395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Fuselage Balsa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With 3k carbon fiber glued reinforcement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39">
            <a:extLst>
              <a:ext uri="{FF2B5EF4-FFF2-40B4-BE49-F238E27FC236}">
                <a16:creationId xmlns:a16="http://schemas.microsoft.com/office/drawing/2014/main" id="{8B98515B-315F-664E-BF35-4D0DC773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213" y="4928516"/>
            <a:ext cx="1476375" cy="61504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Tail Boom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Balsa 1/8” square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0BED90-1D47-A64D-95D6-20801C39FDFA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3320143" y="3495577"/>
            <a:ext cx="544902" cy="2646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Rectangle 66">
            <a:extLst>
              <a:ext uri="{FF2B5EF4-FFF2-40B4-BE49-F238E27FC236}">
                <a16:creationId xmlns:a16="http://schemas.microsoft.com/office/drawing/2014/main" id="{D3748BB1-6A2E-EA40-BDFD-1FC23DEC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1A2C5E71-E136-EE4D-9C97-DDE5AAEB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3117"/>
            <a:ext cx="28664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1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Guru Propeller Plane B 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Diagrams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73">
            <a:extLst>
              <a:ext uri="{FF2B5EF4-FFF2-40B4-BE49-F238E27FC236}">
                <a16:creationId xmlns:a16="http://schemas.microsoft.com/office/drawing/2014/main" id="{72AA1FA7-E2E1-E24A-B8B5-5CCEA5B46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CB4481-B2E2-B94C-9CC8-34CD213641A8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1193573" y="3622753"/>
            <a:ext cx="699135" cy="1518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 Box 31">
            <a:extLst>
              <a:ext uri="{FF2B5EF4-FFF2-40B4-BE49-F238E27FC236}">
                <a16:creationId xmlns:a16="http://schemas.microsoft.com/office/drawing/2014/main" id="{198AA494-5625-4446-8A7C-F0DB022AA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60" y="5141593"/>
            <a:ext cx="2206625" cy="395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Tube Plastic (2plcs)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12mm L x1.6mmx1.6mm square ID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23">
            <a:extLst>
              <a:ext uri="{FF2B5EF4-FFF2-40B4-BE49-F238E27FC236}">
                <a16:creationId xmlns:a16="http://schemas.microsoft.com/office/drawing/2014/main" id="{BB3A6D14-79D7-5542-AA40-BA757C90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788" y="5739279"/>
            <a:ext cx="1590621" cy="403216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 Fin(s) Foam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A7795EA-BBA4-0045-A0C0-AB7C87157378}"/>
              </a:ext>
            </a:extLst>
          </p:cNvPr>
          <p:cNvCxnSpPr>
            <a:cxnSpLocks/>
            <a:stCxn id="66" idx="0"/>
          </p:cNvCxnSpPr>
          <p:nvPr/>
        </p:nvCxnSpPr>
        <p:spPr>
          <a:xfrm flipH="1" flipV="1">
            <a:off x="7991588" y="3221629"/>
            <a:ext cx="53511" cy="2517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 Box 23">
            <a:extLst>
              <a:ext uri="{FF2B5EF4-FFF2-40B4-BE49-F238E27FC236}">
                <a16:creationId xmlns:a16="http://schemas.microsoft.com/office/drawing/2014/main" id="{E07671D5-670E-FB47-ACD4-EA7025F46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243" y="4877253"/>
            <a:ext cx="1590621" cy="729000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 hook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Sewing pin bent to Z shape and attached with glue and thread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16CE92F-1289-7645-81DE-3BF8E4EAEEBC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764554" y="3757870"/>
            <a:ext cx="544902" cy="1119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Text Box 23">
            <a:extLst>
              <a:ext uri="{FF2B5EF4-FFF2-40B4-BE49-F238E27FC236}">
                <a16:creationId xmlns:a16="http://schemas.microsoft.com/office/drawing/2014/main" id="{15B13FAC-6A93-FD48-AFE5-6D0598D9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779" y="1232919"/>
            <a:ext cx="1876126" cy="432036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 Plates foam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5562645-6234-AC40-8706-E2DC90A2EEB7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1855061" y="1664955"/>
            <a:ext cx="744781" cy="6792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 Box 23">
            <a:extLst>
              <a:ext uri="{FF2B5EF4-FFF2-40B4-BE49-F238E27FC236}">
                <a16:creationId xmlns:a16="http://schemas.microsoft.com/office/drawing/2014/main" id="{EF56BE2F-397E-384C-A516-A15A75345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419" y="1785998"/>
            <a:ext cx="1945477" cy="57426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posts- Basswood 1.6mm thick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50mm L x 1.6mm square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8A6BE90-C9B5-6948-A5D6-DA1AF87C0CD4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1922914" y="2360267"/>
            <a:ext cx="2024244" cy="610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 Box 31">
            <a:extLst>
              <a:ext uri="{FF2B5EF4-FFF2-40B4-BE49-F238E27FC236}">
                <a16:creationId xmlns:a16="http://schemas.microsoft.com/office/drawing/2014/main" id="{9B02A990-A9E2-C741-A16C-E9CA96D81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632" y="5705876"/>
            <a:ext cx="2095160" cy="395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Tube Cradle Balsa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A17DD25-53CE-EB43-8127-65B18E032DB7}"/>
              </a:ext>
            </a:extLst>
          </p:cNvPr>
          <p:cNvCxnSpPr>
            <a:cxnSpLocks/>
            <a:stCxn id="78" idx="0"/>
          </p:cNvCxnSpPr>
          <p:nvPr/>
        </p:nvCxnSpPr>
        <p:spPr>
          <a:xfrm flipH="1" flipV="1">
            <a:off x="2117641" y="3587970"/>
            <a:ext cx="431571" cy="21179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 Box 31">
            <a:extLst>
              <a:ext uri="{FF2B5EF4-FFF2-40B4-BE49-F238E27FC236}">
                <a16:creationId xmlns:a16="http://schemas.microsoft.com/office/drawing/2014/main" id="{BDE869D5-C1F4-3B4F-A216-61D377C3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297" y="3886817"/>
            <a:ext cx="919260" cy="511012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 less than 2.0g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BFD73C-FED3-8440-96A5-6CF72D28D9B0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2714863" y="3636372"/>
            <a:ext cx="59064" cy="2504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67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EE134E0-B7F2-6A61-E7DE-2E3DB9469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" t="10989" r="9607" b="2449"/>
          <a:stretch/>
        </p:blipFill>
        <p:spPr>
          <a:xfrm>
            <a:off x="251255" y="792820"/>
            <a:ext cx="7454673" cy="5443958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A990680-58C9-DE45-8805-8B9A5CD93036}"/>
              </a:ext>
            </a:extLst>
          </p:cNvPr>
          <p:cNvCxnSpPr>
            <a:cxnSpLocks/>
            <a:stCxn id="42" idx="3"/>
          </p:cNvCxnSpPr>
          <p:nvPr/>
        </p:nvCxnSpPr>
        <p:spPr>
          <a:xfrm flipH="1">
            <a:off x="1556657" y="1083185"/>
            <a:ext cx="2839132" cy="209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48">
            <a:extLst>
              <a:ext uri="{FF2B5EF4-FFF2-40B4-BE49-F238E27FC236}">
                <a16:creationId xmlns:a16="http://schemas.microsoft.com/office/drawing/2014/main" id="{921C7A94-FAC7-B342-B3EF-F0321E65B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1" y="621222"/>
            <a:ext cx="852488" cy="9239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Leading edge Balsa 1.6mm x 1.6mm 2ply glued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8F25FA7-AC62-4549-97EF-A030E742614A}"/>
              </a:ext>
            </a:extLst>
          </p:cNvPr>
          <p:cNvCxnSpPr>
            <a:cxnSpLocks/>
          </p:cNvCxnSpPr>
          <p:nvPr/>
        </p:nvCxnSpPr>
        <p:spPr>
          <a:xfrm flipH="1" flipV="1">
            <a:off x="2002971" y="4347074"/>
            <a:ext cx="1484268" cy="332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60">
            <a:extLst>
              <a:ext uri="{FF2B5EF4-FFF2-40B4-BE49-F238E27FC236}">
                <a16:creationId xmlns:a16="http://schemas.microsoft.com/office/drawing/2014/main" id="{FA221DD3-F3E6-DE4C-B384-9DAC02824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005" y="4347074"/>
            <a:ext cx="1019175" cy="7032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 / Stab Covering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Plastic film 0.6mil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D3748BB1-6A2E-EA40-BDFD-1FC23DEC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1A2C5E71-E136-EE4D-9C97-DDE5AAEB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3117"/>
            <a:ext cx="29514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1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Guru Propeller Plane B 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Diagrams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82">
            <a:extLst>
              <a:ext uri="{FF2B5EF4-FFF2-40B4-BE49-F238E27FC236}">
                <a16:creationId xmlns:a16="http://schemas.microsoft.com/office/drawing/2014/main" id="{1D20E5E9-35A2-F249-A362-1AD168FAF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1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AD78663-6947-6A45-A22F-A216E719B745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395789" y="1083185"/>
            <a:ext cx="1751264" cy="1211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 Box 48">
            <a:extLst>
              <a:ext uri="{FF2B5EF4-FFF2-40B4-BE49-F238E27FC236}">
                <a16:creationId xmlns:a16="http://schemas.microsoft.com/office/drawing/2014/main" id="{CE245E02-9D1A-E649-B9C1-D24015FB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256" y="1712098"/>
            <a:ext cx="852488" cy="9239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Trailing edge Balsa 1.6mmx1.6mm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7EF33F9-09AB-8F4F-8D3B-B91729DEDD88}"/>
              </a:ext>
            </a:extLst>
          </p:cNvPr>
          <p:cNvCxnSpPr>
            <a:cxnSpLocks/>
            <a:stCxn id="65" idx="1"/>
          </p:cNvCxnSpPr>
          <p:nvPr/>
        </p:nvCxnSpPr>
        <p:spPr>
          <a:xfrm flipH="1" flipV="1">
            <a:off x="2898480" y="1880767"/>
            <a:ext cx="898776" cy="293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4E0BEAB-0E90-604D-A7C3-91C9D98178CA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4649744" y="2174061"/>
            <a:ext cx="2295308" cy="522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762E65E-EAF7-F347-B417-E3CDBAE87779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4488180" y="3352476"/>
            <a:ext cx="2761433" cy="13462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 Box 60">
            <a:extLst>
              <a:ext uri="{FF2B5EF4-FFF2-40B4-BE49-F238E27FC236}">
                <a16:creationId xmlns:a16="http://schemas.microsoft.com/office/drawing/2014/main" id="{B026D60C-0516-1545-B4EF-AFE27B6E9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825" y="3560324"/>
            <a:ext cx="1280433" cy="7032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ribs</a:t>
            </a: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cut from 1.6mm </a:t>
            </a: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6D0F2C8-D69E-6546-8F40-F681778FF341}"/>
              </a:ext>
            </a:extLst>
          </p:cNvPr>
          <p:cNvCxnSpPr>
            <a:cxnSpLocks/>
            <a:stCxn id="69" idx="0"/>
          </p:cNvCxnSpPr>
          <p:nvPr/>
        </p:nvCxnSpPr>
        <p:spPr>
          <a:xfrm flipH="1" flipV="1">
            <a:off x="2319181" y="2301118"/>
            <a:ext cx="1873861" cy="1259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 Box 60">
            <a:extLst>
              <a:ext uri="{FF2B5EF4-FFF2-40B4-BE49-F238E27FC236}">
                <a16:creationId xmlns:a16="http://schemas.microsoft.com/office/drawing/2014/main" id="{295B2BC2-814B-5344-8C2E-B682A8B27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008" y="4885580"/>
            <a:ext cx="1158649" cy="7032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 ribs</a:t>
            </a: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cut from 1.6mm thick sheet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8FA1363-04BA-1249-A404-673028174FD3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6311333" y="4077962"/>
            <a:ext cx="381612" cy="807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 Box 48">
            <a:extLst>
              <a:ext uri="{FF2B5EF4-FFF2-40B4-BE49-F238E27FC236}">
                <a16:creationId xmlns:a16="http://schemas.microsoft.com/office/drawing/2014/main" id="{DA26FC38-EB69-1148-855A-48D6E0507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545" y="317270"/>
            <a:ext cx="1704976" cy="384286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Wing tip completely black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C95480-7093-4745-B831-F8C1853D453C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2090057" y="701556"/>
            <a:ext cx="296976" cy="317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12DF0D-4574-8B44-9D69-9EF25C9ED644}"/>
              </a:ext>
            </a:extLst>
          </p:cNvPr>
          <p:cNvSpPr txBox="1"/>
          <p:nvPr/>
        </p:nvSpPr>
        <p:spPr>
          <a:xfrm>
            <a:off x="1556657" y="1549442"/>
            <a:ext cx="74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85911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del of a space ship&#10;&#10;Description automatically generated with low confidence">
            <a:extLst>
              <a:ext uri="{FF2B5EF4-FFF2-40B4-BE49-F238E27FC236}">
                <a16:creationId xmlns:a16="http://schemas.microsoft.com/office/drawing/2014/main" id="{7A0862A6-5764-D052-9233-4B2BF7724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8" t="23030" r="10256" b="40399"/>
          <a:stretch/>
        </p:blipFill>
        <p:spPr>
          <a:xfrm>
            <a:off x="148058" y="1519139"/>
            <a:ext cx="8611365" cy="314904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57C726F-0D96-F749-9080-15568A5F87DE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922519" y="1138030"/>
            <a:ext cx="309154" cy="23889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31D0A8C-0653-A64F-946A-F2F7F0292E6B}"/>
              </a:ext>
            </a:extLst>
          </p:cNvPr>
          <p:cNvCxnSpPr>
            <a:cxnSpLocks/>
          </p:cNvCxnSpPr>
          <p:nvPr/>
        </p:nvCxnSpPr>
        <p:spPr>
          <a:xfrm flipH="1">
            <a:off x="3715479" y="2586552"/>
            <a:ext cx="60434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F645D7A-487C-D240-8A22-C002362C96E0}"/>
              </a:ext>
            </a:extLst>
          </p:cNvPr>
          <p:cNvCxnSpPr>
            <a:cxnSpLocks/>
          </p:cNvCxnSpPr>
          <p:nvPr/>
        </p:nvCxnSpPr>
        <p:spPr>
          <a:xfrm>
            <a:off x="6546588" y="1929484"/>
            <a:ext cx="309154" cy="14841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 Box 19">
            <a:extLst>
              <a:ext uri="{FF2B5EF4-FFF2-40B4-BE49-F238E27FC236}">
                <a16:creationId xmlns:a16="http://schemas.microsoft.com/office/drawing/2014/main" id="{DBE77F69-5469-0041-B6FF-4A2BF8E7E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60" y="611755"/>
            <a:ext cx="2282825" cy="5262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Propeller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Ikara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brand with Nose hook attached with glue and thread wrap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Text Box 23">
            <a:extLst>
              <a:ext uri="{FF2B5EF4-FFF2-40B4-BE49-F238E27FC236}">
                <a16:creationId xmlns:a16="http://schemas.microsoft.com/office/drawing/2014/main" id="{FF583C30-5CCE-FA46-ADE0-CE2A90A4A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23" y="2385651"/>
            <a:ext cx="1590621" cy="278077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Wing</a:t>
            </a:r>
          </a:p>
        </p:txBody>
      </p:sp>
      <p:sp>
        <p:nvSpPr>
          <p:cNvPr id="36" name="Text Box 28">
            <a:extLst>
              <a:ext uri="{FF2B5EF4-FFF2-40B4-BE49-F238E27FC236}">
                <a16:creationId xmlns:a16="http://schemas.microsoft.com/office/drawing/2014/main" id="{12A6A7B0-AD10-EA46-B15C-2EE9D6D93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090" y="1564926"/>
            <a:ext cx="1682849" cy="3603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 Stabilizer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66FAE0-6FDC-5C41-B43E-4592EBD614CE}"/>
              </a:ext>
            </a:extLst>
          </p:cNvPr>
          <p:cNvCxnSpPr>
            <a:cxnSpLocks/>
          </p:cNvCxnSpPr>
          <p:nvPr/>
        </p:nvCxnSpPr>
        <p:spPr>
          <a:xfrm flipH="1" flipV="1">
            <a:off x="6071228" y="3622753"/>
            <a:ext cx="1174495" cy="1305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 Box 31">
            <a:extLst>
              <a:ext uri="{FF2B5EF4-FFF2-40B4-BE49-F238E27FC236}">
                <a16:creationId xmlns:a16="http://schemas.microsoft.com/office/drawing/2014/main" id="{439E54DF-5DE1-F744-A7AD-2A7D6FE7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503" y="6142494"/>
            <a:ext cx="2649084" cy="395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Fuselage Balsa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With 3k carbon fiber glued reinforcement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39">
            <a:extLst>
              <a:ext uri="{FF2B5EF4-FFF2-40B4-BE49-F238E27FC236}">
                <a16:creationId xmlns:a16="http://schemas.microsoft.com/office/drawing/2014/main" id="{8B98515B-315F-664E-BF35-4D0DC773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213" y="4928516"/>
            <a:ext cx="1476375" cy="61504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 Adjust Post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0BED90-1D47-A64D-95D6-20801C39FDFA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3320143" y="3495577"/>
            <a:ext cx="544902" cy="2646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Rectangle 66">
            <a:extLst>
              <a:ext uri="{FF2B5EF4-FFF2-40B4-BE49-F238E27FC236}">
                <a16:creationId xmlns:a16="http://schemas.microsoft.com/office/drawing/2014/main" id="{D3748BB1-6A2E-EA40-BDFD-1FC23DEC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1A2C5E71-E136-EE4D-9C97-DDE5AAEB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3117"/>
            <a:ext cx="29770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1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Guru Propeller Plane C 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Diagrams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73">
            <a:extLst>
              <a:ext uri="{FF2B5EF4-FFF2-40B4-BE49-F238E27FC236}">
                <a16:creationId xmlns:a16="http://schemas.microsoft.com/office/drawing/2014/main" id="{72AA1FA7-E2E1-E24A-B8B5-5CCEA5B46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CB4481-B2E2-B94C-9CC8-34CD213641A8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1193573" y="3495577"/>
            <a:ext cx="565941" cy="1646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 Box 31">
            <a:extLst>
              <a:ext uri="{FF2B5EF4-FFF2-40B4-BE49-F238E27FC236}">
                <a16:creationId xmlns:a16="http://schemas.microsoft.com/office/drawing/2014/main" id="{198AA494-5625-4446-8A7C-F0DB022AA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60" y="5141593"/>
            <a:ext cx="2206625" cy="395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Tube Plastic (2plcs)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12mm L x1.6mmx1.6mm square ID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23">
            <a:extLst>
              <a:ext uri="{FF2B5EF4-FFF2-40B4-BE49-F238E27FC236}">
                <a16:creationId xmlns:a16="http://schemas.microsoft.com/office/drawing/2014/main" id="{BB3A6D14-79D7-5542-AA40-BA757C90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788" y="5739279"/>
            <a:ext cx="1590621" cy="403216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 Fin(s) Foam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A7795EA-BBA4-0045-A0C0-AB7C87157378}"/>
              </a:ext>
            </a:extLst>
          </p:cNvPr>
          <p:cNvCxnSpPr>
            <a:cxnSpLocks/>
            <a:stCxn id="66" idx="0"/>
          </p:cNvCxnSpPr>
          <p:nvPr/>
        </p:nvCxnSpPr>
        <p:spPr>
          <a:xfrm flipH="1" flipV="1">
            <a:off x="7991588" y="3221629"/>
            <a:ext cx="53511" cy="2517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 Box 23">
            <a:extLst>
              <a:ext uri="{FF2B5EF4-FFF2-40B4-BE49-F238E27FC236}">
                <a16:creationId xmlns:a16="http://schemas.microsoft.com/office/drawing/2014/main" id="{E07671D5-670E-FB47-ACD4-EA7025F46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243" y="4877253"/>
            <a:ext cx="1590621" cy="729000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Rear hook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Sewing pin bent to Z shape and attached with glue and thread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16CE92F-1289-7645-81DE-3BF8E4EAEEBC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4764554" y="3757870"/>
            <a:ext cx="544902" cy="1119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Text Box 23">
            <a:extLst>
              <a:ext uri="{FF2B5EF4-FFF2-40B4-BE49-F238E27FC236}">
                <a16:creationId xmlns:a16="http://schemas.microsoft.com/office/drawing/2014/main" id="{15B13FAC-6A93-FD48-AFE5-6D0598D9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005" y="744427"/>
            <a:ext cx="1876126" cy="432036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 Plates foam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5562645-6234-AC40-8706-E2DC90A2EEB7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2063932" y="1176463"/>
            <a:ext cx="1709136" cy="760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Text Box 23">
            <a:extLst>
              <a:ext uri="{FF2B5EF4-FFF2-40B4-BE49-F238E27FC236}">
                <a16:creationId xmlns:a16="http://schemas.microsoft.com/office/drawing/2014/main" id="{EF56BE2F-397E-384C-A516-A15A75345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081" y="1623052"/>
            <a:ext cx="1945477" cy="574269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posts- Basswood 1.6mm thick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50mm L x 1.6mm square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8A6BE90-C9B5-6948-A5D6-DA1AF87C0CD4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1771576" y="2197321"/>
            <a:ext cx="2024244" cy="610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 Box 31">
            <a:extLst>
              <a:ext uri="{FF2B5EF4-FFF2-40B4-BE49-F238E27FC236}">
                <a16:creationId xmlns:a16="http://schemas.microsoft.com/office/drawing/2014/main" id="{9B02A990-A9E2-C741-A16C-E9CA96D81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632" y="5705876"/>
            <a:ext cx="2095160" cy="39528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Tube Cradle Balsa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A17DD25-53CE-EB43-8127-65B18E032DB7}"/>
              </a:ext>
            </a:extLst>
          </p:cNvPr>
          <p:cNvCxnSpPr>
            <a:cxnSpLocks/>
            <a:stCxn id="78" idx="0"/>
          </p:cNvCxnSpPr>
          <p:nvPr/>
        </p:nvCxnSpPr>
        <p:spPr>
          <a:xfrm flipH="1" flipV="1">
            <a:off x="2117641" y="3587970"/>
            <a:ext cx="431571" cy="21179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 Box 31">
            <a:extLst>
              <a:ext uri="{FF2B5EF4-FFF2-40B4-BE49-F238E27FC236}">
                <a16:creationId xmlns:a16="http://schemas.microsoft.com/office/drawing/2014/main" id="{BDE869D5-C1F4-3B4F-A216-61D377C30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297" y="3886817"/>
            <a:ext cx="919260" cy="511012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 less than 2.0g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BFD73C-FED3-8440-96A5-6CF72D28D9B0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2714863" y="3636372"/>
            <a:ext cx="59064" cy="2504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40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C75F2D-B547-0414-C5D6-8804FB18B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" t="9693"/>
          <a:stretch/>
        </p:blipFill>
        <p:spPr>
          <a:xfrm>
            <a:off x="0" y="759153"/>
            <a:ext cx="8327572" cy="572515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A990680-58C9-DE45-8805-8B9A5CD93036}"/>
              </a:ext>
            </a:extLst>
          </p:cNvPr>
          <p:cNvCxnSpPr>
            <a:cxnSpLocks/>
            <a:stCxn id="42" idx="3"/>
          </p:cNvCxnSpPr>
          <p:nvPr/>
        </p:nvCxnSpPr>
        <p:spPr>
          <a:xfrm flipH="1">
            <a:off x="1556657" y="1083185"/>
            <a:ext cx="2839132" cy="209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48">
            <a:extLst>
              <a:ext uri="{FF2B5EF4-FFF2-40B4-BE49-F238E27FC236}">
                <a16:creationId xmlns:a16="http://schemas.microsoft.com/office/drawing/2014/main" id="{921C7A94-FAC7-B342-B3EF-F0321E65B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1" y="621222"/>
            <a:ext cx="852488" cy="9239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Leading edge Balsa 1.6mm x 1.6mm 2ply glued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8F25FA7-AC62-4549-97EF-A030E742614A}"/>
              </a:ext>
            </a:extLst>
          </p:cNvPr>
          <p:cNvCxnSpPr>
            <a:cxnSpLocks/>
          </p:cNvCxnSpPr>
          <p:nvPr/>
        </p:nvCxnSpPr>
        <p:spPr>
          <a:xfrm flipH="1" flipV="1">
            <a:off x="2002971" y="4347074"/>
            <a:ext cx="1484268" cy="332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60">
            <a:extLst>
              <a:ext uri="{FF2B5EF4-FFF2-40B4-BE49-F238E27FC236}">
                <a16:creationId xmlns:a16="http://schemas.microsoft.com/office/drawing/2014/main" id="{FA221DD3-F3E6-DE4C-B384-9DAC02824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005" y="4347074"/>
            <a:ext cx="1019175" cy="7032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 / Stab Covering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Plastic film 0.6mil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D3748BB1-6A2E-EA40-BDFD-1FC23DEC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1A2C5E71-E136-EE4D-9C97-DDE5AAEB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3117"/>
            <a:ext cx="29514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1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Guru Propeller Plane C 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kumimoji="0" lang="en-US" altLang="en-US" sz="1200" b="1" i="1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Diagrams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82">
            <a:extLst>
              <a:ext uri="{FF2B5EF4-FFF2-40B4-BE49-F238E27FC236}">
                <a16:creationId xmlns:a16="http://schemas.microsoft.com/office/drawing/2014/main" id="{1D20E5E9-35A2-F249-A362-1AD168FAF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1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AD78663-6947-6A45-A22F-A216E719B745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395789" y="1083185"/>
            <a:ext cx="1336219" cy="1112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 Box 48">
            <a:extLst>
              <a:ext uri="{FF2B5EF4-FFF2-40B4-BE49-F238E27FC236}">
                <a16:creationId xmlns:a16="http://schemas.microsoft.com/office/drawing/2014/main" id="{CE245E02-9D1A-E649-B9C1-D24015FB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256" y="1712098"/>
            <a:ext cx="852488" cy="9239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Trailing edge Balsa 1.6mmx1.6mm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7EF33F9-09AB-8F4F-8D3B-B91729DEDD88}"/>
              </a:ext>
            </a:extLst>
          </p:cNvPr>
          <p:cNvCxnSpPr>
            <a:cxnSpLocks/>
            <a:stCxn id="65" idx="1"/>
          </p:cNvCxnSpPr>
          <p:nvPr/>
        </p:nvCxnSpPr>
        <p:spPr>
          <a:xfrm flipH="1" flipV="1">
            <a:off x="3239521" y="1712098"/>
            <a:ext cx="557735" cy="461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4E0BEAB-0E90-604D-A7C3-91C9D98178CA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4649744" y="2174061"/>
            <a:ext cx="2295308" cy="522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762E65E-EAF7-F347-B417-E3CDBAE87779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4488180" y="3875136"/>
            <a:ext cx="1823153" cy="823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 Box 60">
            <a:extLst>
              <a:ext uri="{FF2B5EF4-FFF2-40B4-BE49-F238E27FC236}">
                <a16:creationId xmlns:a16="http://schemas.microsoft.com/office/drawing/2014/main" id="{B026D60C-0516-1545-B4EF-AFE27B6E9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825" y="3560324"/>
            <a:ext cx="1280433" cy="7032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Wing ribs</a:t>
            </a: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cut from 1.6mm </a:t>
            </a: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6D0F2C8-D69E-6546-8F40-F681778FF341}"/>
              </a:ext>
            </a:extLst>
          </p:cNvPr>
          <p:cNvCxnSpPr>
            <a:cxnSpLocks/>
            <a:stCxn id="69" idx="0"/>
          </p:cNvCxnSpPr>
          <p:nvPr/>
        </p:nvCxnSpPr>
        <p:spPr>
          <a:xfrm flipH="1" flipV="1">
            <a:off x="2319181" y="2301118"/>
            <a:ext cx="1873861" cy="1259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 Box 60">
            <a:extLst>
              <a:ext uri="{FF2B5EF4-FFF2-40B4-BE49-F238E27FC236}">
                <a16:creationId xmlns:a16="http://schemas.microsoft.com/office/drawing/2014/main" id="{295B2BC2-814B-5344-8C2E-B682A8B27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008" y="4885580"/>
            <a:ext cx="1158649" cy="70326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 ribs</a:t>
            </a: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cut from 1.6mm thick sheet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8FA1363-04BA-1249-A404-673028174FD3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6311333" y="4077962"/>
            <a:ext cx="381612" cy="807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 Box 48">
            <a:extLst>
              <a:ext uri="{FF2B5EF4-FFF2-40B4-BE49-F238E27FC236}">
                <a16:creationId xmlns:a16="http://schemas.microsoft.com/office/drawing/2014/main" id="{DA26FC38-EB69-1148-855A-48D6E0507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545" y="317270"/>
            <a:ext cx="1704976" cy="384286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Wing tip completely black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C95480-7093-4745-B831-F8C1853D453C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2090057" y="701556"/>
            <a:ext cx="296976" cy="317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12DF0D-4574-8B44-9D69-9EF25C9ED644}"/>
              </a:ext>
            </a:extLst>
          </p:cNvPr>
          <p:cNvSpPr txBox="1"/>
          <p:nvPr/>
        </p:nvSpPr>
        <p:spPr>
          <a:xfrm>
            <a:off x="2611823" y="3558683"/>
            <a:ext cx="74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1544758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268</Words>
  <Application>Microsoft Macintosh PowerPoint</Application>
  <PresentationFormat>Letter Paper (8.5x11 in)</PresentationFormat>
  <Paragraphs>62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Hance</dc:creator>
  <cp:lastModifiedBy>John Hance</cp:lastModifiedBy>
  <cp:revision>8</cp:revision>
  <dcterms:created xsi:type="dcterms:W3CDTF">2022-01-22T02:19:21Z</dcterms:created>
  <dcterms:modified xsi:type="dcterms:W3CDTF">2023-01-10T02:28:48Z</dcterms:modified>
</cp:coreProperties>
</file>